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 TII Daniel 02/10/2024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6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inst_RFsourceExcitation.set_amplitude(-15)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60" y="906120"/>
            <a:ext cx="548604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inst_RFsourceExcitation.set_amplitude(-15)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np.arange(4000,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TWOTONE_SWEEP_Q2TII__2024_10_03__12_18_42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934920"/>
            <a:ext cx="540972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inst_RFsourceExcitation.set_amplitude(-10)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np.arange(4000,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[[[]]]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TWOTONE_SWEEP_Q2TII__2024_10_03__12_18_42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60" y="887400"/>
            <a:ext cx="5409720" cy="4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 = np.arange(-18, 18, 1)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TWOTONE_MAP_Q2TII_2024_10_03__10_43_43.npz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80" y="1017360"/>
            <a:ext cx="540972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 = np.arange(-18, 18, 0.5)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0.5)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TWOTONE_MAP_Q2TII_2024_10_03__10_56_49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80" y="934920"/>
            <a:ext cx="527652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 = np.arange(-14, 12, 2)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np.arange(4100, 4470, 0.5)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TWOTONE_MAP_Q2TII_2024_10_03__12_26_56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038600"/>
            <a:ext cx="527652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/>
        </p:nvSpPr>
        <p:spPr>
          <a:xfrm>
            <a:off x="299880" y="147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Pulsado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 txBox="1"/>
          <p:nvPr/>
        </p:nvSpPr>
        <p:spPr>
          <a:xfrm>
            <a:off x="5580000" y="1152360"/>
            <a:ext cx="325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40" y="1114920"/>
            <a:ext cx="517176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4"/>
          <p:cNvSpPr txBox="1"/>
          <p:nvPr/>
        </p:nvSpPr>
        <p:spPr>
          <a:xfrm>
            <a:off x="5760000" y="1152360"/>
            <a:ext cx="307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TWOTONE_2QTII_ExctQubit_2024_10_03__15_30_33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inst_RFsourceMeasurement.set_frequency(7.02050e9-240e6)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inst_RFsourceMeasurement.set_amplitude(18)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inst_RFsourceExcitation.set_amplitude(11)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freqs = np.arange(4445,4470,0.5)*1e6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SquarePulse(length = 1e-6, amplitude = 0.1) # I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200" y="1017360"/>
            <a:ext cx="54288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5388120" y="1080000"/>
            <a:ext cx="343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TWOTONE_2QTII_ExctQubit_2024_10_03__15_34_16.npz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inst_RFsourceMeasurement.set_frequency(7.02050e9-240e6)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inst_RFsourceMeasurement.set_amplitude(18)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inst_RFsourceExcitation.set_amplitude(11)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freqs = np.arange(4445,4470,0.5)*1e6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SquarePulse(length = 1e-6, amplitude = 0.08) # I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fmax=4456500000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8600"/>
            <a:ext cx="54288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299880" y="107640"/>
            <a:ext cx="7440120" cy="79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 com VNA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000" y="1203480"/>
            <a:ext cx="2904480" cy="388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RABI_2QTII_ExctQubit_2024_10_03__15_48_30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6120000" y="1152360"/>
            <a:ext cx="2711880" cy="370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alazar_params['recordsPerBuffer'] = 250 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alazar_params['buffersPerAcquisition'] = 100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inst_RFsourceMeasurement.set_frequency(7.02050e9-240e6)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inst_RFsourceExcitation.set_frequency(4.456500000e9)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inst_RFsourceMeasurement.set_amplitude(18)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inst_RFsourceExcitation.set_amplitude(11)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durations = np.arange(0,3000e-9,20e-9)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SquarePulse(length = 0, amplitude = 0.08)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pi_pulse=0.97e-6 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900000"/>
            <a:ext cx="53622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Pulsado com AWG direto on qubit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 qubit = Filtro DC-5000, filtro 3500-4500, DC block, att10dB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Measurement_Q2_Daniel_pulsado switch.ipynb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PowerSweep_2QTII__2024_10_04__15_59_17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8"/>
          <p:cNvSpPr txBox="1"/>
          <p:nvPr/>
        </p:nvSpPr>
        <p:spPr>
          <a:xfrm>
            <a:off x="866160" y="3821400"/>
            <a:ext cx="325188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 50dB=7.0208GHz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160" y="1080000"/>
            <a:ext cx="3453840" cy="27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920" y="1017360"/>
            <a:ext cx="3835080" cy="284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TWOTONE_2QTII_ExctQubit_2024_10_04__16_21_28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9"/>
          <p:cNvSpPr txBox="1"/>
          <p:nvPr/>
        </p:nvSpPr>
        <p:spPr>
          <a:xfrm>
            <a:off x="5760000" y="1152360"/>
            <a:ext cx="307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inst_RfsourceMeasurement.set_frequency(7.02080e9-240e6)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p1 = GaussianCosPulse(length = 10e-6, frequency = freq, amplitude = 0.4,sigma=1.5e-6)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Freqmax=4.4565GHz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038600"/>
            <a:ext cx="54288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/>
        </p:nvSpPr>
        <p:spPr>
          <a:xfrm>
            <a:off x="311760" y="147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tone with and without qubit excitation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0"/>
          <p:cNvSpPr txBox="1"/>
          <p:nvPr/>
        </p:nvSpPr>
        <p:spPr>
          <a:xfrm>
            <a:off x="180000" y="900000"/>
            <a:ext cx="852012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TWOTONE_2QTII_ExctQubit_2024_10_04__16_28_39 </a:t>
            </a: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GaussianCosPulse(length = 10e-6, frequency =4456500000 , amplitude = 0.4,sigma=1.5e-6)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TWOTONE_2QTII_ExctQubit_2024_10_04__16_39_44 </a:t>
            </a: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ZeroPulse(length=0)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2340000"/>
            <a:ext cx="3561480" cy="266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RABI_2QTII_ExctQubit_2024_10_04__17_08_26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5040000" y="1152360"/>
            <a:ext cx="37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pi_pulse=7.0633001e-07s (sigma gaussian =0.15*pi_pulse)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GaussianCosPulse(length = 0, frequency =4.4565e9 , amplitude = 0.4,sigma=0)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loop: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p1.length = duration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p1.sigma=0.15*duration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265760"/>
            <a:ext cx="4313880" cy="330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T1_2QTII__2024_10_04__18_39_34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60000"/>
            <a:ext cx="378108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T2_3QTII__2024_08_30__16_30_50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6300000" y="1152360"/>
            <a:ext cx="253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p1=gcp.Gaussian2( amplitude = 0.4,frequency=4.4565e9,T=0,sigma=0.15*PiPulse/2)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PiPulse = 7.0633001e-07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inst_RfsourceMeasurement.set_frequency(7.0208e9-240e6)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Obs:Detuning=+100MHz no oscillation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896040"/>
            <a:ext cx="508608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TWOTONE_2QTII_ExctQubit_2024_10_04__22_04_56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6660000" y="1152360"/>
            <a:ext cx="217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length=7.0633001e-07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 = GaussianCosPulse(length = length, frequency = freq, amplitude = 0.4,sigma=0.15*length)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Fqubit=4.4565GHz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200" y="1440000"/>
            <a:ext cx="4714560" cy="356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T2_2QTII__2024_10_04__22_24_04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5"/>
          <p:cNvSpPr txBox="1"/>
          <p:nvPr/>
        </p:nvSpPr>
        <p:spPr>
          <a:xfrm>
            <a:off x="6300000" y="1152360"/>
            <a:ext cx="253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p1=gcp.Gaussian2( amplitude = 0.4,frequency=4.4565e9+Detuning,T=0,sigma=0.15*PiPulse/2)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PiPulse = 7.0633001e-07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inst_RfsourceMeasurement.set_frequency(7.0208e9-240e6)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Obs:Detuning=+0.1MHz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900000"/>
            <a:ext cx="53622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520" y="104760"/>
            <a:ext cx="5628960" cy="493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 T2_2QTII__2024_10_04__22_24_04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800" y="1260000"/>
            <a:ext cx="4420080" cy="3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T2e_2QTII__2024_10_04__22_57_32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1294920"/>
            <a:ext cx="3835080" cy="284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9120" y="1150200"/>
            <a:ext cx="3980880" cy="33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T2e_2QTII__2024_10_04__23_20_14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960" y="1260000"/>
            <a:ext cx="4615200" cy="388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ChevronRamsey_2QTII__2024_10_05__00_37_09.npz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260000"/>
            <a:ext cx="456084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ChevronRamsey_2QTII__2024_10_05__11_47_20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640" y="1260000"/>
            <a:ext cx="4713840" cy="370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TWOTONE_2QTII_ExctQubit_2024_10_05__17_02_19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20" y="1260000"/>
            <a:ext cx="4733280" cy="35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Pulso quadrado (com borda gaussiana)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ChevronRabi_2QTII__2024_10_05__19_47_08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60" y="1512360"/>
            <a:ext cx="4091040" cy="3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00" y="1613880"/>
            <a:ext cx="3960000" cy="306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sweep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5986080" y="1152360"/>
            <a:ext cx="284616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PowerSweep_Q</a:t>
            </a:r>
            <a:r>
              <a:rPr b="1"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US" sz="1050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TII__2024_10_02__15_14_28</a:t>
            </a:r>
            <a:endParaRPr b="0" sz="1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40" y="1152360"/>
            <a:ext cx="517176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Slice do power sweep anterior em 50dB fmin= 7.0206635 GHz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900000"/>
            <a:ext cx="54288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5760000" y="1152360"/>
            <a:ext cx="307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inst_RFsourceExcitation.set_amplitude(18)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np.arange(4400, 4500,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80" y="925560"/>
            <a:ext cx="5409720" cy="411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inst_RFsourceExcitation.set_amplitude(15)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60" y="1017360"/>
            <a:ext cx="548604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inst_RFsourceExcitation.set_amplitude(8)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080000"/>
            <a:ext cx="53622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SWEEP Two tone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5940000" y="1152360"/>
            <a:ext cx="28918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-5dBm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inst_att.set_attenuation(50)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inst_RFsourceExcitation.set_amplitude(4)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= np.arange(4430, 4470, 3) * 1e6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DC-5000, filtro 3500-4500, DC block, att10dB, att20dB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0" y="1017360"/>
            <a:ext cx="5362200" cy="41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